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EDC30-7237-440E-AD59-5E1DA315782F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F3733-9B39-4886-B783-09C6A727FA2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76" t="22280" r="12476" b="12201"/>
          <a:stretch>
            <a:fillRect/>
          </a:stretch>
        </p:blipFill>
        <p:spPr bwMode="auto">
          <a:xfrm>
            <a:off x="251520" y="1844824"/>
            <a:ext cx="86409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3284984"/>
            <a:ext cx="1080120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53522" y="332656"/>
            <a:ext cx="46506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1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к МБДОУ детский сад № 47 «Колобок»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Ст. Митякинская ул. М. Садовая, 6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5155" t="12201" r="11767" b="23540"/>
          <a:stretch>
            <a:fillRect/>
          </a:stretch>
        </p:blipFill>
        <p:spPr bwMode="auto">
          <a:xfrm>
            <a:off x="1475656" y="2348880"/>
            <a:ext cx="6984776" cy="400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3717032"/>
            <a:ext cx="936104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33в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393305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33в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32656"/>
            <a:ext cx="829137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2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к МБДОУ детский сад № 7 «Береза»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Ст. Митякинская ул. Молодежная, 33в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8854" t="31100" r="28068" b="5901"/>
          <a:stretch>
            <a:fillRect/>
          </a:stretch>
        </p:blipFill>
        <p:spPr bwMode="auto">
          <a:xfrm>
            <a:off x="899592" y="2348879"/>
            <a:ext cx="7200800" cy="404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355976" y="5486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5486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3326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3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к Митякинской участковой больнице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Ст. Митякинская ул. Красноармейская, 6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3140968"/>
            <a:ext cx="1944216" cy="12241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868144" y="35010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0272" t="22280" r="11767" b="7161"/>
          <a:stretch>
            <a:fillRect/>
          </a:stretch>
        </p:blipFill>
        <p:spPr bwMode="auto">
          <a:xfrm>
            <a:off x="827584" y="2276872"/>
            <a:ext cx="792088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19943023">
            <a:off x="3708307" y="3525134"/>
            <a:ext cx="1989764" cy="2616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40770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2712" y="188640"/>
            <a:ext cx="799321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dirty="0" smtClean="0"/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 4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к ГБПОУ «Митякинский техникум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агротехнологий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и питания»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Ст. Митякинская ул. Ленина, 13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7437" t="22280" r="11767" b="8421"/>
          <a:stretch>
            <a:fillRect/>
          </a:stretch>
        </p:blipFill>
        <p:spPr bwMode="auto">
          <a:xfrm>
            <a:off x="755576" y="1844824"/>
            <a:ext cx="82089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4581128"/>
            <a:ext cx="64807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34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458112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04664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dirty="0" smtClean="0"/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 5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Фельдшерскому здравпункту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Х. Садки, ул.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Заречная, 34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8505" t="22281" r="12476" b="7161"/>
          <a:stretch>
            <a:fillRect/>
          </a:stretch>
        </p:blipFill>
        <p:spPr bwMode="auto">
          <a:xfrm>
            <a:off x="611560" y="2492896"/>
            <a:ext cx="802838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148064" y="3140968"/>
            <a:ext cx="648072" cy="626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339752" y="112474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328498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53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88640"/>
            <a:ext cx="7452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000" dirty="0" smtClean="0"/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 6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Схема границ, прилегающих территорий Фельдшерскому здравпункту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на которых  не допускается продажа алкогольной продукции </a:t>
            </a:r>
          </a:p>
          <a:p>
            <a:pPr algn="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Х. Дубы, ул.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Дубовская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53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188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Win7</cp:lastModifiedBy>
  <cp:revision>5</cp:revision>
  <dcterms:created xsi:type="dcterms:W3CDTF">2020-12-17T09:17:29Z</dcterms:created>
  <dcterms:modified xsi:type="dcterms:W3CDTF">2020-12-17T09:59:18Z</dcterms:modified>
</cp:coreProperties>
</file>